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1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03008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565895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11464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351344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819680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852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709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LSU8dYYlxc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0">
            <a:extLst>
              <a:ext uri="{FF2B5EF4-FFF2-40B4-BE49-F238E27FC236}">
                <a16:creationId xmlns:a16="http://schemas.microsoft.com/office/drawing/2014/main" id="{97D08DD2-8F1A-4D8C-B49D-C322F9CD968C}"/>
              </a:ext>
            </a:extLst>
          </p:cNvPr>
          <p:cNvSpPr txBox="1"/>
          <p:nvPr/>
        </p:nvSpPr>
        <p:spPr>
          <a:xfrm>
            <a:off x="982980" y="3228946"/>
            <a:ext cx="3818805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فيديو 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2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طرق التشذيب والتشكيل للقطعة الفخارية </a:t>
            </a:r>
            <a:endParaRPr kumimoji="0" lang="ar-AE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A72D7979-E767-4ADA-BBAF-557CFC7C8F6C}"/>
              </a:ext>
            </a:extLst>
          </p:cNvPr>
          <p:cNvSpPr/>
          <p:nvPr/>
        </p:nvSpPr>
        <p:spPr>
          <a:xfrm>
            <a:off x="5326380" y="3577590"/>
            <a:ext cx="769620" cy="251460"/>
          </a:xfrm>
          <a:prstGeom prst="right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2E96C8-5F6C-4ED3-A77F-86E0A00E0AA6}"/>
              </a:ext>
            </a:extLst>
          </p:cNvPr>
          <p:cNvSpPr txBox="1"/>
          <p:nvPr/>
        </p:nvSpPr>
        <p:spPr>
          <a:xfrm>
            <a:off x="6135771" y="3459718"/>
            <a:ext cx="3818806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https://youtu.be/dLSU8dYYlxc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0469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4</cp:revision>
  <dcterms:created xsi:type="dcterms:W3CDTF">2023-06-15T04:13:26Z</dcterms:created>
  <dcterms:modified xsi:type="dcterms:W3CDTF">2024-03-27T06:36:06Z</dcterms:modified>
</cp:coreProperties>
</file>